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66" d="100"/>
          <a:sy n="66" d="100"/>
        </p:scale>
        <p:origin x="-156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26284-6949-4874-9659-0167B6EDBA5E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FED74-584E-4677-AEB0-21FE192C4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7DF51-B7F7-4F85-AF6A-FF8685C8CFB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4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9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7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9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7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4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2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4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05C1F-4630-40A9-8583-F05CCAED2A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A832-F748-4AC8-87AB-46F35A9639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4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Quark Net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6600"/>
            <a:ext cx="6400800" cy="6858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136747"/>
                </a:solidFill>
              </a:rPr>
              <a:t>Wayne State University</a:t>
            </a:r>
            <a:endParaRPr lang="en-US" sz="4400" dirty="0">
              <a:solidFill>
                <a:srgbClr val="136747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8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thletics Logo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191000"/>
            <a:ext cx="2668103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505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0506"/>
            <a:ext cx="8229600" cy="4227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 for First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724400"/>
          </a:xfrm>
        </p:spPr>
        <p:txBody>
          <a:bodyPr>
            <a:normAutofit fontScale="32500" lnSpcReduction="20000"/>
          </a:bodyPr>
          <a:lstStyle/>
          <a:p>
            <a:r>
              <a:rPr lang="en-US" sz="4000" dirty="0" smtClean="0"/>
              <a:t>Monday Welcome and Overview</a:t>
            </a:r>
            <a:endParaRPr lang="en-US" sz="4000" i="1" dirty="0" smtClean="0"/>
          </a:p>
          <a:p>
            <a:pPr lvl="1"/>
            <a:r>
              <a:rPr lang="en-US" sz="4000" dirty="0" smtClean="0"/>
              <a:t>Introduction to Cosmic </a:t>
            </a:r>
            <a:r>
              <a:rPr lang="en-US" sz="4000" dirty="0" smtClean="0"/>
              <a:t>Rays</a:t>
            </a:r>
          </a:p>
          <a:p>
            <a:pPr lvl="1"/>
            <a:r>
              <a:rPr lang="en-US" sz="4000" dirty="0" smtClean="0"/>
              <a:t>Movie – Mr. Sun – story of Cosmic rays</a:t>
            </a:r>
            <a:endParaRPr lang="en-US" sz="4000" dirty="0" smtClean="0"/>
          </a:p>
          <a:p>
            <a:pPr lvl="1"/>
            <a:r>
              <a:rPr lang="en-US" sz="4000" dirty="0" smtClean="0"/>
              <a:t>Brief Introduction to  CR detector</a:t>
            </a:r>
          </a:p>
          <a:p>
            <a:pPr lvl="1"/>
            <a:r>
              <a:rPr lang="en-US" sz="4000" dirty="0" smtClean="0"/>
              <a:t>Detector Assembly</a:t>
            </a:r>
          </a:p>
          <a:p>
            <a:pPr lvl="1"/>
            <a:r>
              <a:rPr lang="en-US" sz="4000" dirty="0" smtClean="0"/>
              <a:t>Scintillation Counter Setup</a:t>
            </a:r>
          </a:p>
          <a:p>
            <a:pPr lvl="1"/>
            <a:r>
              <a:rPr lang="en-US" sz="4000" dirty="0"/>
              <a:t>Analysis of data using e-lab</a:t>
            </a:r>
          </a:p>
          <a:p>
            <a:r>
              <a:rPr lang="en-US" sz="4000" dirty="0"/>
              <a:t>Tuesday </a:t>
            </a:r>
            <a:r>
              <a:rPr lang="en-US" sz="4000" dirty="0" smtClean="0"/>
              <a:t>– Structure </a:t>
            </a:r>
            <a:r>
              <a:rPr lang="en-US" sz="4000" dirty="0"/>
              <a:t>of atom</a:t>
            </a:r>
          </a:p>
          <a:p>
            <a:pPr lvl="1"/>
            <a:r>
              <a:rPr lang="en-US" sz="4000" dirty="0" smtClean="0"/>
              <a:t>Time Coincidence and Data Handling</a:t>
            </a:r>
          </a:p>
          <a:p>
            <a:pPr lvl="1"/>
            <a:r>
              <a:rPr lang="en-US" sz="4000" dirty="0" smtClean="0"/>
              <a:t>Testing and Plateauing</a:t>
            </a:r>
          </a:p>
          <a:p>
            <a:pPr lvl="1"/>
            <a:r>
              <a:rPr lang="en-US" sz="4000" dirty="0" smtClean="0"/>
              <a:t>3:00 pm Planetarium</a:t>
            </a:r>
          </a:p>
          <a:p>
            <a:r>
              <a:rPr lang="en-US" sz="4000" dirty="0" smtClean="0"/>
              <a:t>Wednesday – Nuclear </a:t>
            </a:r>
            <a:r>
              <a:rPr lang="en-US" sz="4000" dirty="0"/>
              <a:t>structure</a:t>
            </a:r>
          </a:p>
          <a:p>
            <a:pPr lvl="1"/>
            <a:r>
              <a:rPr lang="en-US" sz="4000" dirty="0" smtClean="0"/>
              <a:t>Performance </a:t>
            </a:r>
            <a:r>
              <a:rPr lang="en-US" sz="4000" dirty="0"/>
              <a:t>study: compare data</a:t>
            </a:r>
          </a:p>
          <a:p>
            <a:pPr lvl="1"/>
            <a:r>
              <a:rPr lang="en-US" sz="4000" dirty="0" smtClean="0"/>
              <a:t>Demonstrate Flux </a:t>
            </a:r>
            <a:r>
              <a:rPr lang="en-US" sz="4000" dirty="0" smtClean="0"/>
              <a:t>study</a:t>
            </a:r>
          </a:p>
          <a:p>
            <a:pPr lvl="1"/>
            <a:r>
              <a:rPr lang="en-US" sz="4000" dirty="0" smtClean="0"/>
              <a:t>Noon (brown bag)  – Movie – E = mc squared</a:t>
            </a:r>
            <a:endParaRPr lang="en-US" sz="4000" dirty="0" smtClean="0"/>
          </a:p>
          <a:p>
            <a:r>
              <a:rPr lang="en-US" sz="4000" dirty="0" smtClean="0"/>
              <a:t>Thursday – Elementary </a:t>
            </a:r>
            <a:r>
              <a:rPr lang="en-US" sz="4000" dirty="0"/>
              <a:t>Particles</a:t>
            </a:r>
          </a:p>
          <a:p>
            <a:pPr lvl="1"/>
            <a:r>
              <a:rPr lang="en-US" sz="4000" dirty="0" smtClean="0"/>
              <a:t>Review shower study</a:t>
            </a:r>
          </a:p>
          <a:p>
            <a:pPr lvl="1"/>
            <a:r>
              <a:rPr lang="en-US" sz="4000" dirty="0" smtClean="0"/>
              <a:t>Continue </a:t>
            </a:r>
            <a:r>
              <a:rPr lang="en-US" sz="4000" dirty="0" smtClean="0"/>
              <a:t>experiments</a:t>
            </a:r>
          </a:p>
          <a:p>
            <a:pPr lvl="1"/>
            <a:r>
              <a:rPr lang="en-US" sz="4000" dirty="0"/>
              <a:t>Noon (brown bag)  – Movie – E = mc squared</a:t>
            </a:r>
          </a:p>
          <a:p>
            <a:r>
              <a:rPr lang="en-US" sz="4000" dirty="0" smtClean="0"/>
              <a:t>Friday </a:t>
            </a:r>
            <a:r>
              <a:rPr lang="en-US" sz="4000" dirty="0" smtClean="0"/>
              <a:t>– Relativity</a:t>
            </a:r>
          </a:p>
          <a:p>
            <a:pPr lvl="1"/>
            <a:r>
              <a:rPr lang="en-US" sz="4000" dirty="0" smtClean="0"/>
              <a:t>Review lifetime study</a:t>
            </a:r>
          </a:p>
          <a:p>
            <a:pPr lvl="1"/>
            <a:r>
              <a:rPr lang="en-US" sz="4000" dirty="0" smtClean="0"/>
              <a:t>Continue Experiments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89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 algn="r">
          <a:defRPr sz="2800" b="1" dirty="0">
            <a:solidFill>
              <a:schemeClr val="accent2"/>
            </a:solidFill>
            <a:latin typeface="Helvetica" pitchFamily="-11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113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Quark Net 2010 First Week</vt:lpstr>
      <vt:lpstr>Agenda for First Week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Quark Net 2010</dc:title>
  <dc:creator>Admin</dc:creator>
  <cp:lastModifiedBy>Admin</cp:lastModifiedBy>
  <cp:revision>23</cp:revision>
  <dcterms:created xsi:type="dcterms:W3CDTF">2010-07-02T18:27:33Z</dcterms:created>
  <dcterms:modified xsi:type="dcterms:W3CDTF">2010-07-30T12:54:19Z</dcterms:modified>
</cp:coreProperties>
</file>